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70" r:id="rId3"/>
    <p:sldId id="269" r:id="rId4"/>
    <p:sldId id="259" r:id="rId5"/>
    <p:sldId id="268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>
        <p:scale>
          <a:sx n="94" d="100"/>
          <a:sy n="94" d="100"/>
        </p:scale>
        <p:origin x="-3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8929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26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6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1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606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7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8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42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04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6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41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2E403C-B912-4148-BFD1-05705D507B3C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5CEF72-99F9-488B-8881-A5B615698F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5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9.wdp"/><Relationship Id="rId5" Type="http://schemas.openxmlformats.org/officeDocument/2006/relationships/slide" Target="slide12.xml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0.wdp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9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0709" y="248194"/>
            <a:ext cx="7067006" cy="757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583" y="1438814"/>
            <a:ext cx="7197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6320" y="1042698"/>
            <a:ext cx="7543800" cy="139903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4B6D2"/>
              </a:buClr>
              <a:buSzPct val="100000"/>
              <a:buFontTx/>
              <a:buNone/>
              <a:tabLst/>
              <a:defRPr/>
            </a:pPr>
            <a:r>
              <a:rPr kumimoji="0" lang="ru-RU" sz="36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ИНТЕРАКТИВНАЯ ИГРА</a:t>
            </a:r>
            <a:br>
              <a:rPr kumimoji="0" lang="ru-RU" sz="36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«КОМУ ЧТО НУЖНО ДЛЯ РАБОТЫ?»</a:t>
            </a:r>
            <a:r>
              <a:rPr kumimoji="0" lang="ru-RU" sz="1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-5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00" b="90000" l="10176" r="9094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38" y="2159251"/>
            <a:ext cx="4009292" cy="2193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526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2" y="146201"/>
            <a:ext cx="2004353" cy="341947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478" b="99254" l="0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27" y="5248703"/>
            <a:ext cx="1563272" cy="1047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2253016" y="794268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7785" y="188691"/>
            <a:ext cx="5952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почтальону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46918"/>
            <a:ext cx="1296160" cy="1949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5" y="5062670"/>
            <a:ext cx="1566577" cy="1063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64" y="4457913"/>
            <a:ext cx="1696667" cy="1838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67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20712 -0.4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22622 -0.4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1181 -0.44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" y="98474"/>
            <a:ext cx="2155539" cy="346720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053" y="4548209"/>
            <a:ext cx="1306109" cy="1536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2248460" y="776386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2034" y="188691"/>
            <a:ext cx="5230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маляру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4" name="Управляющая кнопка: далее 13">
            <a:hlinkClick r:id="rId5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0" y="5090686"/>
            <a:ext cx="1772545" cy="99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629" b="98616" l="429" r="982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63" y="3848410"/>
            <a:ext cx="1514002" cy="2480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98811" l="0" r="990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7" y="4734215"/>
            <a:ext cx="1662380" cy="1551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929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2864 -0.4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51 -0.4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1129 -0.4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15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" y="0"/>
            <a:ext cx="1771650" cy="3724275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4811152"/>
            <a:ext cx="1467670" cy="1097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21" name="Рамка 20"/>
          <p:cNvSpPr/>
          <p:nvPr/>
        </p:nvSpPr>
        <p:spPr>
          <a:xfrm>
            <a:off x="2253016" y="773466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289" y="188691"/>
            <a:ext cx="5534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дворнику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668332" y="6436685"/>
            <a:ext cx="372151" cy="360930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81" y="4453417"/>
            <a:ext cx="1639765" cy="17362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3741452"/>
            <a:ext cx="1114083" cy="24481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2504" y="4565384"/>
            <a:ext cx="2448186" cy="800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90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4445 -0.45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743 -0.407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0885 -0.4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668332" y="6436685"/>
            <a:ext cx="372151" cy="360930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0221" y="386205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988840"/>
            <a:ext cx="4392489" cy="4430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690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0709" y="248194"/>
            <a:ext cx="7067006" cy="757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583" y="1438814"/>
            <a:ext cx="7197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3109" y="400594"/>
            <a:ext cx="7067006" cy="757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5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Цель:</a:t>
            </a:r>
            <a:endParaRPr kumimoji="0" lang="ru-RU" sz="36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6834" y="1022774"/>
            <a:ext cx="7556863" cy="2269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ормировать представления детей о профессиях: пожарный, врач, учитель, швея, парикмахер, повар, почтальон, маляр, дворник.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7165" y="1902823"/>
            <a:ext cx="7776754" cy="2969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lang="ru-RU" sz="2400" b="1" spc="-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kumimoji="0" lang="ru-RU" sz="24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Упражнять детей в умении подбирать  материалы необходимые для труда людей различных профессий.</a:t>
            </a:r>
          </a:p>
          <a:p>
            <a:pPr lvl="0" algn="just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Называть трудовые действия с данными предметами.</a:t>
            </a:r>
          </a:p>
          <a:p>
            <a:pPr lvl="0" algn="just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связной речи, внимания, логического мышления. </a:t>
            </a:r>
          </a:p>
          <a:p>
            <a:pPr lvl="0" algn="just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интерес и уважение к людям различных профессий. </a:t>
            </a:r>
            <a:endParaRPr kumimoji="0" lang="ru-RU" sz="22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26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0709" y="248194"/>
            <a:ext cx="7067006" cy="757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Ход игры:</a:t>
            </a:r>
            <a:endParaRPr kumimoji="0" lang="ru-RU" sz="48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583" y="1438814"/>
            <a:ext cx="71976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предложенном слайде ребёнок определяет профессию данного человека. И нажатием на картинки выбирает предметы и материалы, необходимые для труда представителя этой профессии. Если ребёнок выбирает не относящийся к профессии предмет, картинка исчезает. При правильном выборе картинка отправляется в нужное окошечко.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26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964" y="387141"/>
            <a:ext cx="1482233" cy="3154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46" y="4324196"/>
            <a:ext cx="1402491" cy="1563299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2264242" y="783867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35385" y="199092"/>
            <a:ext cx="5445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врачу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2" y="4182837"/>
            <a:ext cx="1120775" cy="1785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09" y="4171911"/>
            <a:ext cx="1705992" cy="1705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93" y="4152357"/>
            <a:ext cx="796061" cy="179113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8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6475 -0.4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17032 -0.4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9965 -0.43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" y="516469"/>
            <a:ext cx="1670050" cy="3046412"/>
          </a:xfrm>
        </p:spPr>
      </p:pic>
      <p:sp>
        <p:nvSpPr>
          <p:cNvPr id="3" name="Прямоугольник 2"/>
          <p:cNvSpPr/>
          <p:nvPr/>
        </p:nvSpPr>
        <p:spPr>
          <a:xfrm>
            <a:off x="2652744" y="188691"/>
            <a:ext cx="5716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пожарному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714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57" y="4529594"/>
            <a:ext cx="2237877" cy="1619569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2253016" y="783867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5" y="3897686"/>
            <a:ext cx="847090" cy="2251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00" y="4094230"/>
            <a:ext cx="1057111" cy="2054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80" y="4304510"/>
            <a:ext cx="1706811" cy="1844653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9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26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9965 -0.41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7935 -0.4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01094 -0.43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5" y="301925"/>
            <a:ext cx="1844675" cy="326375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2253016" y="794268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0" y="209493"/>
            <a:ext cx="6105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нужно парикмахеру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17" y="4850619"/>
            <a:ext cx="1077208" cy="1193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9" y="4099351"/>
            <a:ext cx="916493" cy="2145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5" y="4665670"/>
            <a:ext cx="1858769" cy="1378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39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18" y="4099351"/>
            <a:ext cx="590955" cy="2145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828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16666 -0.430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9653 -0.4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5538 -0.43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0" y="4168823"/>
            <a:ext cx="1952499" cy="1952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E262"/>
              </a:clrFrom>
              <a:clrTo>
                <a:srgbClr val="F7E26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" y="252275"/>
            <a:ext cx="2138942" cy="3313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2253016" y="773466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73" y="190800"/>
            <a:ext cx="5198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нужно швее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Управляющая кнопка: далее 11">
            <a:hlinkClick r:id="rId5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" y="4610311"/>
            <a:ext cx="1429335" cy="15110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72" y="5018010"/>
            <a:ext cx="1222375" cy="110331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74" y="4366505"/>
            <a:ext cx="2099063" cy="1754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28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05781 -0.4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2.96296E-6 L -0.03403 -0.487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4132 -0.3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81354"/>
            <a:ext cx="2109497" cy="32843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46" y="4444947"/>
            <a:ext cx="1327639" cy="1669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2256757" y="783867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8931" y="188691"/>
            <a:ext cx="534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учителю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1" y="4554556"/>
            <a:ext cx="1588707" cy="1559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60" b="97838" l="0" r="991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8681">
            <a:off x="4639266" y="4932858"/>
            <a:ext cx="1577537" cy="72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18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84" y="5154639"/>
            <a:ext cx="1669921" cy="959497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092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9219 -0.4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1111 -0.45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03489 -0.5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" y="225084"/>
            <a:ext cx="2196215" cy="3316996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5320" y="773466"/>
            <a:ext cx="2182557" cy="2792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781" y="773466"/>
            <a:ext cx="2182557" cy="2792210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2253016" y="794268"/>
            <a:ext cx="2163023" cy="2771408"/>
          </a:xfrm>
          <a:prstGeom prst="frame">
            <a:avLst>
              <a:gd name="adj1" fmla="val 474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80" y="4583717"/>
            <a:ext cx="1797610" cy="1655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0248" y="189488"/>
            <a:ext cx="514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Выбери то, что нужно </a:t>
            </a:r>
            <a:r>
              <a:rPr lang="ru-RU" sz="32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повару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676959" y="6418052"/>
            <a:ext cx="372151" cy="36093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2" y="5050093"/>
            <a:ext cx="1691568" cy="1189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10" y="4356881"/>
            <a:ext cx="1152525" cy="1905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5" y="4864099"/>
            <a:ext cx="1756535" cy="1375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87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0052 -0.4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0798 -0.4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1407 -0.4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800</TotalTime>
  <Words>177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</dc:creator>
  <cp:lastModifiedBy>Сергей</cp:lastModifiedBy>
  <cp:revision>64</cp:revision>
  <dcterms:created xsi:type="dcterms:W3CDTF">2017-11-21T11:03:44Z</dcterms:created>
  <dcterms:modified xsi:type="dcterms:W3CDTF">2021-01-03T07:32:50Z</dcterms:modified>
</cp:coreProperties>
</file>